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35" r:id="rId5"/>
    <p:sldId id="358" r:id="rId6"/>
    <p:sldId id="351" r:id="rId7"/>
    <p:sldId id="348" r:id="rId8"/>
    <p:sldId id="336" r:id="rId9"/>
    <p:sldId id="338" r:id="rId10"/>
    <p:sldId id="353" r:id="rId11"/>
    <p:sldId id="354" r:id="rId12"/>
    <p:sldId id="337" r:id="rId13"/>
    <p:sldId id="350" r:id="rId14"/>
    <p:sldId id="349" r:id="rId15"/>
    <p:sldId id="339" r:id="rId16"/>
    <p:sldId id="340" r:id="rId17"/>
    <p:sldId id="357" r:id="rId18"/>
    <p:sldId id="341" r:id="rId19"/>
    <p:sldId id="356" r:id="rId20"/>
    <p:sldId id="352" r:id="rId21"/>
    <p:sldId id="343" r:id="rId22"/>
    <p:sldId id="355" r:id="rId23"/>
    <p:sldId id="34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394" autoAdjust="0"/>
  </p:normalViewPr>
  <p:slideViewPr>
    <p:cSldViewPr snapToGrid="0">
      <p:cViewPr>
        <p:scale>
          <a:sx n="75" d="100"/>
          <a:sy n="75" d="100"/>
        </p:scale>
        <p:origin x="284" y="8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3816" y="2628054"/>
            <a:ext cx="5221224" cy="3056343"/>
          </a:xfrm>
        </p:spPr>
        <p:txBody>
          <a:bodyPr>
            <a:normAutofit fontScale="90000"/>
          </a:bodyPr>
          <a:lstStyle/>
          <a:p>
            <a:r>
              <a:rPr lang="en-US" dirty="0"/>
              <a:t>Jenkins and spring boot project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1050" dirty="0"/>
              <a:t>tech stack = </a:t>
            </a:r>
            <a:br>
              <a:rPr lang="en-US" dirty="0"/>
            </a:br>
            <a:r>
              <a:rPr lang="en-US" sz="2200" dirty="0"/>
              <a:t>maven, spring boot ,docker , Jenkins</a:t>
            </a:r>
            <a:br>
              <a:rPr lang="en-US" sz="2200" dirty="0"/>
            </a:br>
            <a:br>
              <a:rPr lang="en-US" sz="2200" dirty="0"/>
            </a:br>
            <a:r>
              <a:rPr lang="en-US" sz="2200" dirty="0"/>
              <a:t>by Akshit </a:t>
            </a:r>
            <a:r>
              <a:rPr lang="en-US" sz="2200" dirty="0" err="1"/>
              <a:t>parmar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DA099-77F4-0084-FB02-48C72F2B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running all git commands .The code will be pushed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4E9CE50-3C66-ED23-E5F6-F0F74C4D86C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11352" y="1536137"/>
            <a:ext cx="8772366" cy="54827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F99C5-A0BE-80F5-8E32-5D6734192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2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90FE6-D56D-4095-BAD2-60EA34317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Setup Jenkins after installing it add credentials and use source as git so that we can get connectivity from </a:t>
            </a:r>
            <a:r>
              <a:rPr lang="en-US" dirty="0" err="1"/>
              <a:t>github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7871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ZA" dirty="0"/>
              <a:t>Jenkins status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CB1A802-8C08-0C0D-2F13-8FA661CD1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5" y="1685637"/>
            <a:ext cx="9832159" cy="456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782833"/>
          </a:xfrm>
        </p:spPr>
        <p:txBody>
          <a:bodyPr>
            <a:normAutofit fontScale="90000"/>
          </a:bodyPr>
          <a:lstStyle/>
          <a:p>
            <a:r>
              <a:rPr lang="en-ZA" dirty="0"/>
              <a:t>Successful Jenkins build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B9990DC-56D1-1EFD-A509-21CDA15EA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429" y="1648473"/>
            <a:ext cx="8596171" cy="444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95A8-FC81-831D-8694-D80346469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  .jar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711EF-CEC6-9166-64AC-6C15CE60A4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-&gt;right click on project name then run as  maven install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the jar file will get download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A2696-BC75-FD0A-9AF6-0D6FF31F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881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428118"/>
            <a:ext cx="10405174" cy="2085423"/>
          </a:xfrm>
        </p:spPr>
        <p:txBody>
          <a:bodyPr>
            <a:normAutofit fontScale="90000"/>
          </a:bodyPr>
          <a:lstStyle/>
          <a:p>
            <a:br>
              <a:rPr lang="en-ZA" dirty="0"/>
            </a:br>
            <a:br>
              <a:rPr lang="en-ZA" sz="2200" dirty="0"/>
            </a:br>
            <a:r>
              <a:rPr lang="en-ZA" sz="1800" dirty="0" err="1"/>
              <a:t>Dockerizing</a:t>
            </a:r>
            <a:r>
              <a:rPr lang="en-ZA" sz="1800" dirty="0"/>
              <a:t> the application</a:t>
            </a:r>
            <a:br>
              <a:rPr lang="en-ZA" sz="1800" dirty="0"/>
            </a:br>
            <a:r>
              <a:rPr lang="en-ZA" sz="1600" dirty="0" err="1"/>
              <a:t>dockerizing</a:t>
            </a:r>
            <a:r>
              <a:rPr lang="en-ZA" sz="1600" dirty="0"/>
              <a:t> is basically running a project in any environment</a:t>
            </a:r>
            <a:br>
              <a:rPr lang="en-ZA" sz="1800" dirty="0"/>
            </a:br>
            <a:br>
              <a:rPr lang="en-ZA" sz="1800" dirty="0"/>
            </a:br>
            <a:r>
              <a:rPr lang="en-ZA" sz="1800" dirty="0"/>
              <a:t>project-&gt;new file -&gt;filename(it is </a:t>
            </a:r>
            <a:r>
              <a:rPr lang="en-ZA" sz="1800" dirty="0" err="1"/>
              <a:t>casesensitive</a:t>
            </a:r>
            <a:r>
              <a:rPr lang="en-ZA" sz="1800" dirty="0"/>
              <a:t>)</a:t>
            </a:r>
            <a:br>
              <a:rPr lang="en-ZA" sz="1800" dirty="0"/>
            </a:br>
            <a:br>
              <a:rPr lang="en-ZA" sz="1800" dirty="0"/>
            </a:br>
            <a:r>
              <a:rPr lang="en-ZA" sz="1800" dirty="0"/>
              <a:t>write in docker file</a:t>
            </a:r>
            <a:br>
              <a:rPr lang="en-ZA" sz="1800" dirty="0"/>
            </a:br>
            <a:r>
              <a:rPr lang="en-ZA" sz="1800" dirty="0"/>
              <a:t>a </a:t>
            </a:r>
            <a:r>
              <a:rPr lang="en-ZA" sz="1800" dirty="0" err="1"/>
              <a:t>dockerfile</a:t>
            </a:r>
            <a:r>
              <a:rPr lang="en-ZA" sz="1800" dirty="0"/>
              <a:t> is a script containing a series of instructions for building a docker image</a:t>
            </a:r>
            <a:br>
              <a:rPr lang="en-ZA" sz="1800" dirty="0"/>
            </a:b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FA8BBCF-1D75-3600-0718-2149C7179BD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009990" y="2623608"/>
            <a:ext cx="9183534" cy="3687763"/>
          </a:xfrm>
        </p:spPr>
      </p:pic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FF9F-6D43-75A3-E836-9945F0B1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file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3B4C2-E9B2-4526-6A0F-7695F254D00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073275"/>
            <a:ext cx="10231437" cy="3687763"/>
          </a:xfrm>
        </p:spPr>
        <p:txBody>
          <a:bodyPr/>
          <a:lstStyle/>
          <a:p>
            <a:r>
              <a:rPr lang="en-US" dirty="0"/>
              <a:t>Form : basically it specifies the base image for the docker image you are </a:t>
            </a:r>
            <a:r>
              <a:rPr lang="en-US" dirty="0" err="1"/>
              <a:t>building.every</a:t>
            </a:r>
            <a:r>
              <a:rPr lang="en-US" dirty="0"/>
              <a:t> </a:t>
            </a:r>
            <a:r>
              <a:rPr lang="en-US" dirty="0" err="1"/>
              <a:t>dockerfile</a:t>
            </a:r>
            <a:r>
              <a:rPr lang="en-US" dirty="0"/>
              <a:t> must begin with a from instruction.</a:t>
            </a:r>
          </a:p>
          <a:p>
            <a:endParaRPr lang="en-US" dirty="0"/>
          </a:p>
          <a:p>
            <a:r>
              <a:rPr lang="en-US" dirty="0"/>
              <a:t>Expose: indicates the port on which the container will listen for network connections at runtime.</a:t>
            </a:r>
          </a:p>
          <a:p>
            <a:r>
              <a:rPr lang="en-US" dirty="0"/>
              <a:t>Add: copies files or directories from the host machine into the docker image.</a:t>
            </a:r>
          </a:p>
          <a:p>
            <a:r>
              <a:rPr lang="en-US" dirty="0" err="1"/>
              <a:t>Entrypoint</a:t>
            </a:r>
            <a:r>
              <a:rPr lang="en-US" dirty="0"/>
              <a:t> : it basically defines the commands that will run when the container starts</a:t>
            </a:r>
          </a:p>
          <a:p>
            <a:r>
              <a:rPr lang="en-US" dirty="0"/>
              <a:t>It sets the container to automatically run the specified java jar file when it starts.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BE607-0B58-26C9-CB44-8CB7C394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36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6B3FB-40EB-0665-E6DD-6F80424F4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commands to build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37C98-5A71-9B59-1CC9-5E43A025E3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Build docket image </a:t>
            </a:r>
          </a:p>
          <a:p>
            <a:endParaRPr lang="en-US" dirty="0"/>
          </a:p>
          <a:p>
            <a:r>
              <a:rPr lang="en-US" dirty="0"/>
              <a:t>docker build –t </a:t>
            </a:r>
            <a:r>
              <a:rPr lang="en-US" dirty="0" err="1"/>
              <a:t>mydemo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05697-D592-70EB-21E4-F07C8A8748B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Run docker container</a:t>
            </a:r>
          </a:p>
          <a:p>
            <a:endParaRPr lang="en-US" dirty="0"/>
          </a:p>
          <a:p>
            <a:r>
              <a:rPr lang="en-US" dirty="0"/>
              <a:t>docker run –p 9090:8082 </a:t>
            </a:r>
            <a:r>
              <a:rPr lang="en-US" dirty="0" err="1"/>
              <a:t>mydemo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          running a docker image will </a:t>
            </a:r>
          </a:p>
          <a:p>
            <a:r>
              <a:rPr lang="en-US" dirty="0"/>
              <a:t>                 become a container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DDA6E-DBE9-04BC-C969-21922E2C7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7C6CDB07-9D64-8F48-997F-C829A89EA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69" y="3550096"/>
            <a:ext cx="6391235" cy="323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16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Accessing web page through docker port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" name="Picture 19" descr="A screenshot of a phone&#10;&#10;Description automatically generated">
            <a:extLst>
              <a:ext uri="{FF2B5EF4-FFF2-40B4-BE49-F238E27FC236}">
                <a16:creationId xmlns:a16="http://schemas.microsoft.com/office/drawing/2014/main" id="{F85F99B7-A57B-699E-8284-5B4543C5C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52" y="1960880"/>
            <a:ext cx="7655039" cy="277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E708-7D6F-7C03-86BB-5BDB8588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Pushing it to the docker hub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FBD93B-1CB9-5BF4-4081-4ACA3089497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73275"/>
            <a:ext cx="9838246" cy="3687763"/>
          </a:xfrm>
        </p:spPr>
        <p:txBody>
          <a:bodyPr/>
          <a:lstStyle/>
          <a:p>
            <a:r>
              <a:rPr lang="en-US" dirty="0"/>
              <a:t>Login into docker -&gt; tag the docker image-&gt; push the Image to docker hub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B99EE-6ACB-C5C2-CCB0-4F0E6481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0F7AFA71-1C5B-75F7-38C4-424C60C1F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281" y="3062787"/>
            <a:ext cx="8521455" cy="131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01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B0AFA-E84A-223F-DA4B-3C6EB689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92378-12F5-5F0F-0D38-1C4D261A76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064" y="1574672"/>
            <a:ext cx="9089860" cy="4671950"/>
          </a:xfrm>
        </p:spPr>
        <p:txBody>
          <a:bodyPr>
            <a:normAutofit fontScale="47500" lnSpcReduction="20000"/>
          </a:bodyPr>
          <a:lstStyle/>
          <a:p>
            <a:pPr algn="just"/>
            <a:r>
              <a:rPr lang="en-US" sz="4300" b="1" dirty="0"/>
              <a:t>Spring Boot Initializer</a:t>
            </a:r>
            <a:r>
              <a:rPr lang="en-US" sz="4300" dirty="0"/>
              <a:t> is an online tool that simplifies the creation of a new Spring Boot project by generating a customizable project structure with necessary dependencies and configuration files</a:t>
            </a:r>
          </a:p>
          <a:p>
            <a:pPr algn="just"/>
            <a:r>
              <a:rPr lang="en-US" sz="4300" b="1" dirty="0"/>
              <a:t>Maven</a:t>
            </a:r>
            <a:r>
              <a:rPr lang="en-US" sz="4300" dirty="0"/>
              <a:t> is a build automation and project management tool used primarily for Java projects ,it use pom.xml file for file dependencies</a:t>
            </a:r>
          </a:p>
          <a:p>
            <a:pPr algn="just"/>
            <a:r>
              <a:rPr lang="en-US" sz="4300" b="1" dirty="0"/>
              <a:t>Docker</a:t>
            </a:r>
            <a:r>
              <a:rPr lang="en-US" sz="4300" dirty="0"/>
              <a:t> is a platform that automates the deployment, scaling, and management of applications using containerization, allowing applications to run consistently across different computing environments.</a:t>
            </a:r>
          </a:p>
          <a:p>
            <a:pPr algn="just"/>
            <a:r>
              <a:rPr lang="en-US" sz="4300" b="1" dirty="0"/>
              <a:t>Jenkins</a:t>
            </a:r>
            <a:r>
              <a:rPr lang="en-US" sz="4300" dirty="0"/>
              <a:t> is an open-source automation server used for continuous integration and continuous delivery (CI/CD), enabling developers to automatically build, test, and deploy code changes in a consistent and efficient manner.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04060-8971-4ED5-2DCE-C3981837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8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95101-5EDE-0E01-6D31-B0FD5BD4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 initializer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A7144-4645-F461-70C1-9BCBB65D46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0E6BB-A95A-06CB-86A2-60C184E8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016A02-8A8D-F7C7-CD51-EF206C203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52" y="1698434"/>
            <a:ext cx="7569200" cy="473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37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9E7E-D03B-ED82-3BB2-0588BC3B1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After importing project into eclipse ide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F5D39-838C-1C43-EFB0-CCA1170A1B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File -&gt; import- &gt; maven project-&gt;existing maven project </a:t>
            </a:r>
          </a:p>
        </p:txBody>
      </p:sp>
    </p:spTree>
    <p:extLst>
      <p:ext uri="{BB962C8B-B14F-4D97-AF65-F5344CB8AC3E}">
        <p14:creationId xmlns:p14="http://schemas.microsoft.com/office/powerpoint/2010/main" val="2587601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45" y="-179558"/>
            <a:ext cx="8297380" cy="1326514"/>
          </a:xfrm>
        </p:spPr>
        <p:txBody>
          <a:bodyPr/>
          <a:lstStyle/>
          <a:p>
            <a:r>
              <a:rPr lang="en-US" dirty="0"/>
              <a:t>Java test program in demo6application file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F3A3FC-5668-20BD-0098-0CCEC8467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31" y="1290659"/>
            <a:ext cx="8568094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5024" y="176784"/>
            <a:ext cx="5425328" cy="1794629"/>
          </a:xfrm>
        </p:spPr>
        <p:txBody>
          <a:bodyPr/>
          <a:lstStyle/>
          <a:p>
            <a:r>
              <a:rPr lang="en-ZA" dirty="0"/>
              <a:t>Run java application and output</a:t>
            </a:r>
          </a:p>
        </p:txBody>
      </p:sp>
      <p:pic>
        <p:nvPicPr>
          <p:cNvPr id="7" name="Picture 6" descr="A computer screen with a message&#10;&#10;Description automatically generated">
            <a:extLst>
              <a:ext uri="{FF2B5EF4-FFF2-40B4-BE49-F238E27FC236}">
                <a16:creationId xmlns:a16="http://schemas.microsoft.com/office/drawing/2014/main" id="{80FBD978-AE9D-942B-54DA-03C8162F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15" y="2072469"/>
            <a:ext cx="6885683" cy="430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D5173-3E78-9F75-F447-8EA92227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program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6D1EA-0BD5-B197-96D5-B76EC90379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CB7BA-0B86-C64D-364E-D72976A8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04948BE0-EDCC-62D8-5714-A38330571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20" y="2072640"/>
            <a:ext cx="7746113" cy="358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79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EB3D-F850-2F2E-B167-52CA85D32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output on local host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F93D4-09B9-0413-FC10-E720F00E6B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2540A-BD5A-CA7B-CB6A-2382968F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550BDF4-3834-7C1C-9CAF-06B1BA6D7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31" y="2134130"/>
            <a:ext cx="7817182" cy="337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81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49" y="101842"/>
            <a:ext cx="5864352" cy="1936682"/>
          </a:xfrm>
        </p:spPr>
        <p:txBody>
          <a:bodyPr/>
          <a:lstStyle/>
          <a:p>
            <a:r>
              <a:rPr lang="en-US" dirty="0"/>
              <a:t>Pushing the program to the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6775A39-65CB-AF23-9849-E0F988E29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101" y="1327152"/>
            <a:ext cx="8686409" cy="542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{F88A6865-25CE-46B2-933A-A7C5A3E5F62F}tf16411248_win32</Template>
  <TotalTime>974</TotalTime>
  <Words>464</Words>
  <Application>Microsoft Office PowerPoint</Application>
  <PresentationFormat>Widescreen</PresentationFormat>
  <Paragraphs>58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Avenir Next LT Pro Light</vt:lpstr>
      <vt:lpstr>Calibri</vt:lpstr>
      <vt:lpstr>Posterama</vt:lpstr>
      <vt:lpstr>Custom</vt:lpstr>
      <vt:lpstr>Jenkins and spring boot project    tech stack =  maven, spring boot ,docker , Jenkins  by Akshit parmar</vt:lpstr>
      <vt:lpstr>Intro </vt:lpstr>
      <vt:lpstr>Spring boot initializer</vt:lpstr>
      <vt:lpstr>After importing project into eclipse ide </vt:lpstr>
      <vt:lpstr>Java test program in demo6application file</vt:lpstr>
      <vt:lpstr>Run java application and output</vt:lpstr>
      <vt:lpstr>Other program </vt:lpstr>
      <vt:lpstr>Its output on local host</vt:lpstr>
      <vt:lpstr>Pushing the program to the github</vt:lpstr>
      <vt:lpstr>After running all git commands .The code will be pushed</vt:lpstr>
      <vt:lpstr>Setup Jenkins after installing it add credentials and use source as git so that we can get connectivity from github </vt:lpstr>
      <vt:lpstr>Jenkins status</vt:lpstr>
      <vt:lpstr>Successful Jenkins build</vt:lpstr>
      <vt:lpstr>Creating   .jar file</vt:lpstr>
      <vt:lpstr>  Dockerizing the application dockerizing is basically running a project in any environment  project-&gt;new file -&gt;filename(it is casesensitive)  write in docker file a dockerfile is a script containing a series of instructions for building a docker image </vt:lpstr>
      <vt:lpstr>Docker file content</vt:lpstr>
      <vt:lpstr>Docker commands to build image</vt:lpstr>
      <vt:lpstr>Accessing web page through docker port</vt:lpstr>
      <vt:lpstr>Pushing it to the docker hub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Jenkins and springboot</dc:title>
  <dc:creator>Akshit Parmar</dc:creator>
  <cp:lastModifiedBy>Akshit Parmar</cp:lastModifiedBy>
  <cp:revision>7</cp:revision>
  <dcterms:created xsi:type="dcterms:W3CDTF">2024-07-31T17:47:36Z</dcterms:created>
  <dcterms:modified xsi:type="dcterms:W3CDTF">2024-08-01T10:01:51Z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